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EB Garamond" charset="0"/>
      <p:regular r:id="rId14"/>
      <p:bold r:id="rId15"/>
      <p:italic r:id="rId16"/>
      <p:boldItalic r:id="rId17"/>
    </p:embeddedFont>
    <p:embeddedFont>
      <p:font typeface="Public Sans" charset="0"/>
      <p:regular r:id="rId18"/>
      <p:bold r:id="rId19"/>
      <p:italic r:id="rId20"/>
      <p:boldItalic r:id="rId21"/>
    </p:embeddedFont>
    <p:embeddedFont>
      <p:font typeface="EB Garamond Medium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7" d="100"/>
          <a:sy n="97" d="100"/>
        </p:scale>
        <p:origin x="-588" y="10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– 4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</a:t>
            </a: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</a:t>
            </a: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ack end</a:t>
            </a: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Back end using java</a:t>
            </a: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endParaRPr lang="en-US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Back end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– 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back end for the portfolio website using java</a:t>
            </a:r>
            <a:endParaRPr 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end is created using Java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52068" y="2399769"/>
            <a:ext cx="292143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sz="1050" b="0" i="0" dirty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https://github.com/20csa05/Task4_BackEnd</a:t>
            </a:r>
            <a:endParaRPr sz="1050"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183</Words>
  <Application>Microsoft Office PowerPoint</Application>
  <PresentationFormat>On-screen Show (16:9)</PresentationFormat>
  <Paragraphs>46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Noto Sans Symbols</vt:lpstr>
      <vt:lpstr>EB Garamond</vt:lpstr>
      <vt:lpstr>Public Sans</vt:lpstr>
      <vt:lpstr>Times New Roman</vt:lpstr>
      <vt:lpstr>EB Garamond Medium</vt:lpstr>
      <vt:lpstr>EB Garamond SemiBold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MOUNISH</cp:lastModifiedBy>
  <cp:revision>16</cp:revision>
  <dcterms:created xsi:type="dcterms:W3CDTF">2020-08-13T11:21:46Z</dcterms:created>
  <dcterms:modified xsi:type="dcterms:W3CDTF">2023-11-08T09:11:13Z</dcterms:modified>
</cp:coreProperties>
</file>